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EFB8-0FAA-41FA-8195-0B19A31BC0B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979-7FE6-46FD-A3AA-EEE772278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254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EFB8-0FAA-41FA-8195-0B19A31BC0B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979-7FE6-46FD-A3AA-EEE772278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2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EFB8-0FAA-41FA-8195-0B19A31BC0B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979-7FE6-46FD-A3AA-EEE772278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318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EFB8-0FAA-41FA-8195-0B19A31BC0B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979-7FE6-46FD-A3AA-EEE772278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72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EFB8-0FAA-41FA-8195-0B19A31BC0B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979-7FE6-46FD-A3AA-EEE772278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8550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EFB8-0FAA-41FA-8195-0B19A31BC0B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979-7FE6-46FD-A3AA-EEE772278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822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EFB8-0FAA-41FA-8195-0B19A31BC0B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979-7FE6-46FD-A3AA-EEE772278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391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EFB8-0FAA-41FA-8195-0B19A31BC0B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979-7FE6-46FD-A3AA-EEE772278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7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EFB8-0FAA-41FA-8195-0B19A31BC0B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979-7FE6-46FD-A3AA-EEE772278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774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EFB8-0FAA-41FA-8195-0B19A31BC0B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979-7FE6-46FD-A3AA-EEE772278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091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EFB8-0FAA-41FA-8195-0B19A31BC0B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F979-7FE6-46FD-A3AA-EEE772278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644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6EFB8-0FAA-41FA-8195-0B19A31BC0B6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7F979-7FE6-46FD-A3AA-EEE772278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93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Santa Clara Valley Medical Center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>
            <a:normAutofit fontScale="92500" lnSpcReduction="20000"/>
          </a:bodyPr>
          <a:lstStyle/>
          <a:p>
            <a:r>
              <a:rPr lang="en-US" sz="1600" b="1" dirty="0" smtClean="0"/>
              <a:t>There is no conflict of interest or personal </a:t>
            </a:r>
            <a:r>
              <a:rPr lang="en-US" sz="1600" b="1" i="1" dirty="0" smtClean="0"/>
              <a:t>commercial interest </a:t>
            </a:r>
            <a:r>
              <a:rPr lang="en-US" sz="1600" b="1" dirty="0" smtClean="0"/>
              <a:t>in any entity producing, marketing, re-selling, or distributing health care goods or service consumed by, or used on, patients</a:t>
            </a:r>
            <a:r>
              <a:rPr lang="en-US" sz="1600" dirty="0" smtClean="0"/>
              <a:t> </a:t>
            </a:r>
            <a:r>
              <a:rPr lang="en-US" sz="1600" b="1" dirty="0" smtClean="0"/>
              <a:t>in the last 12 </a:t>
            </a:r>
            <a:r>
              <a:rPr lang="en-US" sz="1600" b="1" smtClean="0"/>
              <a:t>months</a:t>
            </a:r>
            <a:r>
              <a:rPr lang="en-US" sz="1600" smtClean="0"/>
              <a:t> for </a:t>
            </a:r>
            <a:r>
              <a:rPr lang="en-US" sz="1600" b="1" smtClean="0"/>
              <a:t>all </a:t>
            </a:r>
            <a:r>
              <a:rPr lang="en-US" sz="1600" b="1" dirty="0" smtClean="0"/>
              <a:t>the following speakers AND planners in relation to this activity</a:t>
            </a:r>
          </a:p>
          <a:p>
            <a:endParaRPr lang="en-US" sz="1600" b="1" dirty="0" smtClean="0"/>
          </a:p>
          <a:p>
            <a:endParaRPr lang="en-US" sz="1600" b="1" dirty="0" smtClean="0"/>
          </a:p>
          <a:p>
            <a:pPr algn="l"/>
            <a:r>
              <a:rPr lang="en-US" sz="1600" b="1" dirty="0" smtClean="0"/>
              <a:t>Speakers:				Planners:</a:t>
            </a:r>
          </a:p>
          <a:p>
            <a:pPr algn="l"/>
            <a:endParaRPr lang="en-US" sz="1600" b="1" dirty="0" smtClean="0"/>
          </a:p>
          <a:p>
            <a:pPr algn="l"/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DR. X				Dr. A</a:t>
            </a:r>
          </a:p>
          <a:p>
            <a:pPr algn="l"/>
            <a:r>
              <a:rPr lang="en-US" sz="1600" b="1" dirty="0" smtClean="0"/>
              <a:t>Dr. Y.				Dr. B</a:t>
            </a:r>
          </a:p>
          <a:p>
            <a:pPr algn="l"/>
            <a:r>
              <a:rPr lang="en-US" sz="1600" b="1" dirty="0" smtClean="0"/>
              <a:t>Dr. Z				Dr. C</a:t>
            </a:r>
          </a:p>
          <a:p>
            <a:pPr algn="l"/>
            <a:endParaRPr lang="en-US" sz="1600" dirty="0" smtClean="0"/>
          </a:p>
          <a:p>
            <a:r>
              <a:rPr lang="en-US" sz="1300" i="1" dirty="0" smtClean="0"/>
              <a:t>All commercial support is managed in accordance with ACCME Guidelines for commercial support</a:t>
            </a:r>
            <a:endParaRPr lang="en-US" sz="1300" i="1" dirty="0"/>
          </a:p>
        </p:txBody>
      </p:sp>
    </p:spTree>
    <p:extLst>
      <p:ext uri="{BB962C8B-B14F-4D97-AF65-F5344CB8AC3E}">
        <p14:creationId xmlns:p14="http://schemas.microsoft.com/office/powerpoint/2010/main" xmlns="" val="3429024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2884AEA2FAB5448D69A665F548DB75" ma:contentTypeVersion="1" ma:contentTypeDescription="Create a new document." ma:contentTypeScope="" ma:versionID="1dd8e828db9dc8aada8c23d3d5c472b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E991C1-401E-4238-B2C1-1BC561D7149A}"/>
</file>

<file path=customXml/itemProps2.xml><?xml version="1.0" encoding="utf-8"?>
<ds:datastoreItem xmlns:ds="http://schemas.openxmlformats.org/officeDocument/2006/customXml" ds:itemID="{E9B1B083-3ABA-48B0-9F3B-A28F69C478BF}"/>
</file>

<file path=customXml/itemProps3.xml><?xml version="1.0" encoding="utf-8"?>
<ds:datastoreItem xmlns:ds="http://schemas.openxmlformats.org/officeDocument/2006/customXml" ds:itemID="{B3250004-42E5-430A-9CA8-1E8A25E56FB4}"/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Santa Clara Valley Medical Center  </vt:lpstr>
    </vt:vector>
  </TitlesOfParts>
  <Company>SCVHHS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Santa Clara Valley Medical Center Commercial Support Acknowledgement</dc:title>
  <dc:creator>Sit, Anita</dc:creator>
  <cp:lastModifiedBy>cynthia.lopez</cp:lastModifiedBy>
  <cp:revision>5</cp:revision>
  <cp:lastPrinted>2013-10-09T19:23:29Z</cp:lastPrinted>
  <dcterms:created xsi:type="dcterms:W3CDTF">2013-10-09T19:19:02Z</dcterms:created>
  <dcterms:modified xsi:type="dcterms:W3CDTF">2014-06-02T20:00:01Z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0x010100D52884AEA2FAB5448D69A665F548DB75</vt:lpwstr>
  </property>
  <property fmtid="{D5CDD505-2E9C-101B-9397-08002B2CF9AE}" pid="3" name="Order">
    <vt:r8>1400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